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03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655A1-B9B8-4743-9B64-5F16FBB629F9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42BFF-DC02-4D80-B712-8372FC46E26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D9517BA-8646-4A5A-BF6F-71B41A708B46}" type="datetimeFigureOut">
              <a:rPr lang="es-ES" smtClean="0"/>
              <a:pPr/>
              <a:t>06/11/2012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bun.eat.appetite@g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062912" cy="1470025"/>
          </a:xfrm>
        </p:spPr>
        <p:txBody>
          <a:bodyPr>
            <a:noAutofit/>
          </a:bodyPr>
          <a:lstStyle/>
          <a:p>
            <a:r>
              <a:rPr lang="es-ES" sz="9600" dirty="0" smtClean="0"/>
              <a:t>Promotores</a:t>
            </a:r>
            <a:br>
              <a:rPr lang="es-ES" sz="9600" dirty="0" smtClean="0"/>
            </a:br>
            <a:r>
              <a:rPr lang="es-ES" sz="9600" dirty="0" smtClean="0"/>
              <a:t>de Bun-eat appetite</a:t>
            </a:r>
            <a:endParaRPr lang="es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Curriculum Vitae:</a:t>
            </a:r>
            <a:endParaRPr lang="es-ES" dirty="0"/>
          </a:p>
        </p:txBody>
      </p:sp>
      <p:pic>
        <p:nvPicPr>
          <p:cNvPr id="4" name="3 Marcador de contenido" descr="lalalal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12823"/>
            <a:ext cx="4925239" cy="5445177"/>
          </a:xfrm>
        </p:spPr>
      </p:pic>
      <p:sp>
        <p:nvSpPr>
          <p:cNvPr id="5" name="4 Rectángulo"/>
          <p:cNvSpPr/>
          <p:nvPr/>
        </p:nvSpPr>
        <p:spPr>
          <a:xfrm>
            <a:off x="5249448" y="2000240"/>
            <a:ext cx="3894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Inés a.m.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personales: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Nombre y apellidos: INÉS A.M.</a:t>
            </a:r>
          </a:p>
          <a:p>
            <a:r>
              <a:rPr lang="es-ES" dirty="0" smtClean="0"/>
              <a:t>Lugar y fecha de nacimiento: MADRID. 18.06.1995</a:t>
            </a:r>
          </a:p>
          <a:p>
            <a:r>
              <a:rPr lang="es-ES" dirty="0" smtClean="0"/>
              <a:t>Estado civil: </a:t>
            </a:r>
            <a:r>
              <a:rPr lang="es-ES" dirty="0" smtClean="0"/>
              <a:t>SOLTERA</a:t>
            </a:r>
            <a:endParaRPr lang="es-ES" dirty="0" smtClean="0"/>
          </a:p>
          <a:p>
            <a:r>
              <a:rPr lang="es-ES" dirty="0" smtClean="0"/>
              <a:t>Dirección personal: MADRID</a:t>
            </a:r>
          </a:p>
          <a:p>
            <a:r>
              <a:rPr lang="es-ES" dirty="0" smtClean="0"/>
              <a:t>Número de teléfono de contacto</a:t>
            </a:r>
            <a:r>
              <a:rPr lang="es-ES" dirty="0" smtClean="0"/>
              <a:t>: -</a:t>
            </a:r>
            <a:endParaRPr lang="es-ES" dirty="0" smtClean="0"/>
          </a:p>
          <a:p>
            <a:r>
              <a:rPr lang="es-ES" dirty="0" smtClean="0"/>
              <a:t>Dirección de correo electrónico: </a:t>
            </a:r>
            <a:r>
              <a:rPr lang="es-ES" u="sng" dirty="0" smtClean="0">
                <a:hlinkClick r:id="rId2"/>
              </a:rPr>
              <a:t>bun.eat.appetite@gmail.com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ompl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996" y="4786322"/>
            <a:ext cx="2038004" cy="228599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Formación académica: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2006 – 2013: Cursos de ESO y Bachillerato en el centro IES Diego Velázquez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(Madrid) hasta el 2013.</a:t>
            </a:r>
          </a:p>
          <a:p>
            <a:endParaRPr lang="es-ES" dirty="0" smtClean="0"/>
          </a:p>
          <a:p>
            <a:r>
              <a:rPr lang="es-ES" dirty="0" smtClean="0"/>
              <a:t>2013 – 2017: Carrera de DERECHO en la Universidad Complutense de Madrid.</a:t>
            </a:r>
            <a:endParaRPr lang="es-ES" dirty="0" smtClean="0"/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títulos y seminarios: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Otros </a:t>
            </a:r>
            <a:r>
              <a:rPr lang="es-ES" dirty="0" smtClean="0"/>
              <a:t>estudios realizados externos al entorno de la </a:t>
            </a:r>
            <a:r>
              <a:rPr lang="es-ES" dirty="0" smtClean="0"/>
              <a:t>Universidad: </a:t>
            </a:r>
          </a:p>
          <a:p>
            <a:pPr>
              <a:buNone/>
            </a:pPr>
            <a:r>
              <a:rPr lang="es-ES" dirty="0" smtClean="0"/>
              <a:t>    TÉCNICO</a:t>
            </a:r>
            <a:r>
              <a:rPr lang="es-ES" dirty="0" smtClean="0"/>
              <a:t> EN ACTIVIDADES DIRIGIDAS (Aerobic, Step, GAP, Funcional, SacoBox, Pilates, BodyPump...) por César </a:t>
            </a:r>
            <a:r>
              <a:rPr lang="es-ES" dirty="0" smtClean="0"/>
              <a:t>Millán.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step-aerobic (1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3261054"/>
            <a:ext cx="3060018" cy="3596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571612"/>
            <a:ext cx="8229600" cy="4572000"/>
          </a:xfrm>
        </p:spPr>
        <p:txBody>
          <a:bodyPr/>
          <a:lstStyle/>
          <a:p>
            <a:r>
              <a:rPr lang="es-ES" dirty="0" smtClean="0"/>
              <a:t>2012: Trabajo en gimnasios </a:t>
            </a:r>
            <a:r>
              <a:rPr lang="es-ES" dirty="0" smtClean="0"/>
              <a:t>(</a:t>
            </a:r>
            <a:r>
              <a:rPr lang="es-ES" dirty="0" err="1" smtClean="0"/>
              <a:t>AerobicStudio</a:t>
            </a:r>
            <a:r>
              <a:rPr lang="es-ES" dirty="0" smtClean="0"/>
              <a:t>, </a:t>
            </a:r>
            <a:r>
              <a:rPr lang="es-ES" dirty="0" err="1" smtClean="0"/>
              <a:t>Holiday</a:t>
            </a:r>
            <a:r>
              <a:rPr lang="es-ES" dirty="0" smtClean="0"/>
              <a:t> </a:t>
            </a:r>
            <a:r>
              <a:rPr lang="es-ES" dirty="0" err="1" smtClean="0"/>
              <a:t>Gym</a:t>
            </a:r>
            <a:r>
              <a:rPr lang="es-ES" dirty="0" smtClean="0"/>
              <a:t>…)</a:t>
            </a:r>
            <a:r>
              <a:rPr lang="es-ES" dirty="0" smtClean="0"/>
              <a:t>y polideportivos (</a:t>
            </a:r>
            <a:r>
              <a:rPr lang="es-ES" dirty="0" err="1" smtClean="0"/>
              <a:t>Torrelodones</a:t>
            </a:r>
            <a:r>
              <a:rPr lang="es-ES" dirty="0" smtClean="0"/>
              <a:t>, </a:t>
            </a:r>
            <a:r>
              <a:rPr lang="es-ES" dirty="0" err="1" smtClean="0"/>
              <a:t>Colmenarejo</a:t>
            </a:r>
            <a:r>
              <a:rPr lang="es-ES" dirty="0" smtClean="0"/>
              <a:t>…)</a:t>
            </a:r>
          </a:p>
          <a:p>
            <a:endParaRPr lang="es-ES" dirty="0" smtClean="0"/>
          </a:p>
          <a:p>
            <a:r>
              <a:rPr lang="es-ES" dirty="0" smtClean="0"/>
              <a:t>2017/2018: Trabajé en </a:t>
            </a:r>
            <a:r>
              <a:rPr lang="es-ES" dirty="0" smtClean="0"/>
              <a:t>un despacho jurídico </a:t>
            </a:r>
            <a:r>
              <a:rPr lang="es-ES" dirty="0" smtClean="0"/>
              <a:t>de </a:t>
            </a:r>
            <a:r>
              <a:rPr lang="es-ES" dirty="0" smtClean="0"/>
              <a:t>abogados</a:t>
            </a:r>
            <a:r>
              <a:rPr lang="es-ES" dirty="0" smtClean="0"/>
              <a:t> </a:t>
            </a:r>
            <a:r>
              <a:rPr lang="es-ES" dirty="0" smtClean="0"/>
              <a:t>en Madrid haciendo prácticas.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aboga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572008"/>
            <a:ext cx="2571768" cy="2423149"/>
          </a:xfrm>
          <a:prstGeom prst="rect">
            <a:avLst/>
          </a:prstGeom>
        </p:spPr>
      </p:pic>
      <p:pic>
        <p:nvPicPr>
          <p:cNvPr id="4098" name="Picture 2" descr="http://a0.twimg.com/profile_images/1650263249/logo_aerobicstudio_cop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571744"/>
            <a:ext cx="2500298" cy="1612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Idiomas: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</a:t>
            </a:r>
            <a:r>
              <a:rPr lang="es-ES" dirty="0" smtClean="0"/>
              <a:t>spañol </a:t>
            </a:r>
            <a:r>
              <a:rPr lang="es-ES" dirty="0" smtClean="0"/>
              <a:t>(completo) </a:t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I</a:t>
            </a:r>
            <a:r>
              <a:rPr lang="es-ES" dirty="0" smtClean="0"/>
              <a:t>nglés </a:t>
            </a:r>
            <a:r>
              <a:rPr lang="es-ES" dirty="0" smtClean="0"/>
              <a:t>(en nivel medio</a:t>
            </a:r>
            <a:r>
              <a:rPr lang="es-ES" dirty="0" smtClean="0"/>
              <a:t>) (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certificate</a:t>
            </a:r>
            <a:r>
              <a:rPr lang="es-ES" dirty="0" smtClean="0"/>
              <a:t>) </a:t>
            </a:r>
            <a:r>
              <a:rPr lang="es-ES" dirty="0" smtClean="0"/>
              <a:t> </a:t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C</a:t>
            </a:r>
            <a:r>
              <a:rPr lang="es-ES" dirty="0" smtClean="0"/>
              <a:t>atalán</a:t>
            </a:r>
            <a:r>
              <a:rPr lang="es-ES" dirty="0" smtClean="0"/>
              <a:t> (en nivel medio).</a:t>
            </a:r>
          </a:p>
          <a:p>
            <a:endParaRPr lang="es-ES" dirty="0"/>
          </a:p>
        </p:txBody>
      </p:sp>
      <p:pic>
        <p:nvPicPr>
          <p:cNvPr id="3074" name="Picture 2" descr="http://caminoignaciano.org/wp-content/uploads/2010/12/Bandera-Cataluny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500042"/>
            <a:ext cx="2558749" cy="1688774"/>
          </a:xfrm>
          <a:prstGeom prst="rect">
            <a:avLst/>
          </a:prstGeom>
          <a:noFill/>
        </p:spPr>
      </p:pic>
      <p:pic>
        <p:nvPicPr>
          <p:cNvPr id="3076" name="Picture 4" descr="http://images.wikia.com/rdr/es/images/4/4e/Bandera_eeu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929198"/>
            <a:ext cx="3214669" cy="1928802"/>
          </a:xfrm>
          <a:prstGeom prst="rect">
            <a:avLst/>
          </a:prstGeom>
          <a:noFill/>
        </p:spPr>
      </p:pic>
      <p:pic>
        <p:nvPicPr>
          <p:cNvPr id="3080" name="Picture 8" descr="http://consulado.gob.es/wp-content/uploads/2011/04/Bandera-Espa%C3%B1a-1024x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572008"/>
            <a:ext cx="2643174" cy="204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Informática: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Office Word: nivel experto</a:t>
            </a:r>
          </a:p>
          <a:p>
            <a:r>
              <a:rPr lang="es-ES" dirty="0" err="1" smtClean="0"/>
              <a:t>Photoshop</a:t>
            </a:r>
            <a:r>
              <a:rPr lang="es-ES" dirty="0" smtClean="0"/>
              <a:t>: nivel avanzado</a:t>
            </a:r>
          </a:p>
          <a:p>
            <a:r>
              <a:rPr lang="es-ES" dirty="0" smtClean="0"/>
              <a:t>Excel y hojas de cálculo: nivel experto</a:t>
            </a:r>
          </a:p>
          <a:p>
            <a:r>
              <a:rPr lang="es-ES" dirty="0" smtClean="0"/>
              <a:t>P</a:t>
            </a:r>
            <a:r>
              <a:rPr lang="es-ES" dirty="0" smtClean="0"/>
              <a:t>owerPoint: nivel avanzado</a:t>
            </a:r>
          </a:p>
          <a:p>
            <a:r>
              <a:rPr lang="es-ES" dirty="0" smtClean="0"/>
              <a:t>Access: nivel experto</a:t>
            </a:r>
            <a:endParaRPr lang="es-ES" dirty="0"/>
          </a:p>
        </p:txBody>
      </p:sp>
      <p:pic>
        <p:nvPicPr>
          <p:cNvPr id="4" name="3 Imagen" descr="GarfieldInformat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4000504"/>
            <a:ext cx="3571900" cy="305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datos de interés: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Tengo el carnet de conducir y llevo 8 años con el.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4" name="3 Imagen" descr="4139664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857496"/>
            <a:ext cx="4960950" cy="37107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100</TotalTime>
  <Words>105</Words>
  <Application>Microsoft Office PowerPoint</Application>
  <PresentationFormat>Presentación en pantalla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Promotores de Bun-eat appetite</vt:lpstr>
      <vt:lpstr>Curriculum Vitae:</vt:lpstr>
      <vt:lpstr>Datos personales:</vt:lpstr>
      <vt:lpstr>Formación académica:</vt:lpstr>
      <vt:lpstr>Otros títulos y seminarios:</vt:lpstr>
      <vt:lpstr>Experiencia profesional:</vt:lpstr>
      <vt:lpstr>Idiomas:</vt:lpstr>
      <vt:lpstr>Informática:</vt:lpstr>
      <vt:lpstr>Otros datos de interés: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Promotores de Bun-eat appetite</dc:title>
  <dc:creator>Aula_15</dc:creator>
  <cp:lastModifiedBy>particular</cp:lastModifiedBy>
  <cp:revision>13</cp:revision>
  <dcterms:created xsi:type="dcterms:W3CDTF">2012-10-18T10:49:52Z</dcterms:created>
  <dcterms:modified xsi:type="dcterms:W3CDTF">2012-11-06T09:59:54Z</dcterms:modified>
</cp:coreProperties>
</file>